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Tomorrow" panose="020B0604020202020204" charset="0"/>
      <p:regular r:id="rId13"/>
    </p:embeddedFont>
    <p:embeddedFont>
      <p:font typeface="Tomorrow Semi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tan bhaskar" userId="3aa84c739f434aaf" providerId="LiveId" clId="{D2AB142A-DBAD-45DC-8735-C653BD3DA765}"/>
    <pc:docChg chg="modSld">
      <pc:chgData name="ketan bhaskar" userId="3aa84c739f434aaf" providerId="LiveId" clId="{D2AB142A-DBAD-45DC-8735-C653BD3DA765}" dt="2024-10-23T08:41:06.143" v="61" actId="20577"/>
      <pc:docMkLst>
        <pc:docMk/>
      </pc:docMkLst>
      <pc:sldChg chg="modSp mod">
        <pc:chgData name="ketan bhaskar" userId="3aa84c739f434aaf" providerId="LiveId" clId="{D2AB142A-DBAD-45DC-8735-C653BD3DA765}" dt="2024-10-23T08:41:06.143" v="61" actId="20577"/>
        <pc:sldMkLst>
          <pc:docMk/>
          <pc:sldMk cId="0" sldId="260"/>
        </pc:sldMkLst>
        <pc:spChg chg="mod">
          <ac:chgData name="ketan bhaskar" userId="3aa84c739f434aaf" providerId="LiveId" clId="{D2AB142A-DBAD-45DC-8735-C653BD3DA765}" dt="2024-10-23T08:41:06.143" v="61" actId="20577"/>
          <ac:spMkLst>
            <pc:docMk/>
            <pc:sldMk cId="0" sldId="260"/>
            <ac:spMk id="8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9998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1406" y="598290"/>
            <a:ext cx="7230070" cy="4135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350"/>
              </a:lnSpc>
              <a:buNone/>
            </a:pPr>
            <a:r>
              <a:rPr lang="en-US" sz="54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Railway Reservation System: A Binary Search Tree Approach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761405" y="3896856"/>
            <a:ext cx="7621191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This presentation will explore how a Railway Reservation System can be efficiently implemented using a Binary Search Tree (BST) data structure. We will delve into the advantages of this approach and showcase the key features of the system.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61405" y="7268647"/>
            <a:ext cx="348020" cy="348020"/>
          </a:xfrm>
          <a:prstGeom prst="roundRect">
            <a:avLst>
              <a:gd name="adj" fmla="val 2627172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18128" y="7252335"/>
            <a:ext cx="1993821" cy="380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endParaRPr lang="en-US" sz="21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71780B-CA79-88C2-2CF7-5583EC93BFC5}"/>
              </a:ext>
            </a:extLst>
          </p:cNvPr>
          <p:cNvSpPr txBox="1"/>
          <p:nvPr/>
        </p:nvSpPr>
        <p:spPr>
          <a:xfrm>
            <a:off x="533399" y="6139339"/>
            <a:ext cx="28956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highlight>
                  <a:srgbClr val="FFFF00"/>
                </a:highlight>
              </a:rPr>
              <a:t>Submitted By:-</a:t>
            </a:r>
          </a:p>
          <a:p>
            <a:r>
              <a:rPr lang="en-US" dirty="0"/>
              <a:t>Ketan Bhaskar(2245978)</a:t>
            </a:r>
          </a:p>
          <a:p>
            <a:r>
              <a:rPr lang="en-US" dirty="0"/>
              <a:t>Kunal Kumar(2245927)</a:t>
            </a:r>
          </a:p>
          <a:p>
            <a:r>
              <a:rPr lang="en-US" dirty="0"/>
              <a:t>Jitu Kumar(2246255)</a:t>
            </a:r>
          </a:p>
          <a:p>
            <a:r>
              <a:rPr lang="en-US" dirty="0"/>
              <a:t>Hasan Raja(2246126)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C2FC46-61E8-A28E-AE7E-50F8B0AE7C14}"/>
              </a:ext>
            </a:extLst>
          </p:cNvPr>
          <p:cNvSpPr txBox="1"/>
          <p:nvPr/>
        </p:nvSpPr>
        <p:spPr>
          <a:xfrm>
            <a:off x="6515100" y="6139339"/>
            <a:ext cx="264271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>
                <a:highlight>
                  <a:srgbClr val="FFFF00"/>
                </a:highlight>
              </a:rPr>
              <a:t>Submitted to:-</a:t>
            </a:r>
          </a:p>
          <a:p>
            <a:r>
              <a:rPr lang="en-US" dirty="0"/>
              <a:t>Mrs. Deepti Bansal Ma’am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7443" y="888563"/>
            <a:ext cx="7701915" cy="12875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Conclusion and Key Takeaways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07443" y="2716768"/>
            <a:ext cx="463510" cy="463510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6368891" y="2793921"/>
            <a:ext cx="140613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876931" y="2716768"/>
            <a:ext cx="3054548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Efficient Ticket Booking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876931" y="3162181"/>
            <a:ext cx="3078480" cy="1647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BST-based approach optimizes the railway reservation process with fast search and booking capabilities.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1389" y="2716768"/>
            <a:ext cx="463510" cy="463510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9" name="Text 6"/>
          <p:cNvSpPr/>
          <p:nvPr/>
        </p:nvSpPr>
        <p:spPr>
          <a:xfrm>
            <a:off x="10289262" y="2793921"/>
            <a:ext cx="207645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0830878" y="2716768"/>
            <a:ext cx="279737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Scalable Architecture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830878" y="3162181"/>
            <a:ext cx="3078480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system's design can handle increasing user demands and data volumes through the BST structure.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7443" y="5247680"/>
            <a:ext cx="463510" cy="463510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13" name="Text 10"/>
          <p:cNvSpPr/>
          <p:nvPr/>
        </p:nvSpPr>
        <p:spPr>
          <a:xfrm>
            <a:off x="6335911" y="5324832"/>
            <a:ext cx="206454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6876931" y="5247680"/>
            <a:ext cx="2680811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Versatile Application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876931" y="5693093"/>
            <a:ext cx="3078480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principles demonstrated can be applied to various transportation modes, from railways to air travel.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0161389" y="5247680"/>
            <a:ext cx="463510" cy="463510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17" name="Text 14"/>
          <p:cNvSpPr/>
          <p:nvPr/>
        </p:nvSpPr>
        <p:spPr>
          <a:xfrm>
            <a:off x="10289262" y="5324832"/>
            <a:ext cx="207645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10830878" y="5247680"/>
            <a:ext cx="289524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Future Enhancements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10830878" y="5693093"/>
            <a:ext cx="3078480" cy="1647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Incorporating AI, mobile integration, and multimodal connectivity can further enhance the system's capabilities.</a:t>
            </a:r>
            <a:endParaRPr lang="en-US" sz="16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45928D0-6683-AC04-B27E-3A174B8E7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0118" y="7512210"/>
            <a:ext cx="2174240" cy="6594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392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Objectives of the Presentation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4679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6457950" y="3031808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46797"/>
            <a:ext cx="2927747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Efficient Ticket Booking and Reservation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14587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Demonstrate how a BST can optimize the ticket booking and reservation process.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4679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9" name="Text 6"/>
          <p:cNvSpPr/>
          <p:nvPr/>
        </p:nvSpPr>
        <p:spPr>
          <a:xfrm>
            <a:off x="10312718" y="3031808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4679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Scalable System Design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Explain how the BST-based system can handle increasing user demands and data volumes.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0794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13" name="Text 10"/>
          <p:cNvSpPr/>
          <p:nvPr/>
        </p:nvSpPr>
        <p:spPr>
          <a:xfrm>
            <a:off x="6421636" y="6164461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079450"/>
            <a:ext cx="38819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Enhanced User Experience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56986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Highlight the user-friendly features and benefits of the Railway Reservation System.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69F9C0-835A-4474-569C-DB3583FB2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25942" y="7597593"/>
            <a:ext cx="1870777" cy="55249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5607"/>
            <a:ext cx="76020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About Binary Search Trees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Key Characteristics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52505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BSTs are self-balancing data structures that allow for efficient searching, insertion, and deletion of elements.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Ordered Structure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852505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elements in a BST are arranged in a specific order, with the left subtree containing values less than the root, and the right subtree containing values greater than the root.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Time Complexity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852505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Basic operations in a BST have an average time complexity of O(log n), making them highly efficient for large datasets.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56DE94-8741-47B1-845D-08C49D8AA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5143" y="7645360"/>
            <a:ext cx="3425257" cy="5842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Implementing Railway Reservation using BST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7" name="Text 4"/>
          <p:cNvSpPr/>
          <p:nvPr/>
        </p:nvSpPr>
        <p:spPr>
          <a:xfrm>
            <a:off x="6513433" y="2645569"/>
            <a:ext cx="150495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Train Schedule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BST stores train schedules, routes, and availability, allowing for efficient search and retrieval.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12" name="Text 9"/>
          <p:cNvSpPr/>
          <p:nvPr/>
        </p:nvSpPr>
        <p:spPr>
          <a:xfrm>
            <a:off x="6477476" y="4489013"/>
            <a:ext cx="22229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Passenger Booking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Users can book tickets by searching for desired trains and adding their reservation details to the BST.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17" name="Text 14"/>
          <p:cNvSpPr/>
          <p:nvPr/>
        </p:nvSpPr>
        <p:spPr>
          <a:xfrm>
            <a:off x="6478191" y="6332458"/>
            <a:ext cx="22098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3611761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Reservation Management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BST-based system can handle seat availability, cancellations, and modifications to bookings efficiently.</a:t>
            </a:r>
            <a:endParaRPr lang="en-US" sz="17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7939172-69D3-B05B-5D78-BB530AEE5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9133" y="7443391"/>
            <a:ext cx="1852560" cy="7055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110135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Programming Language and Compiler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51015" y="3985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354812" y="4335186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Railway Reservation System is implemented using the C programming language, known for its efficiency and performance.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Compilers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"The code is compiled using industry-standard C compilers, such as GCC or Clang, ensuring optimal performance, reliability, and compliance with ANSI C standards </a:t>
            </a: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7C1388-9453-CED2-31B7-FFFCB4BE4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1303" y="7452072"/>
            <a:ext cx="2283686" cy="77752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4470" y="922258"/>
            <a:ext cx="7647861" cy="13358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Key Features of the Railway Reservation System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34470" y="2578775"/>
            <a:ext cx="3717131" cy="2257425"/>
          </a:xfrm>
          <a:prstGeom prst="roundRect">
            <a:avLst>
              <a:gd name="adj" fmla="val 1420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6448187" y="2792492"/>
            <a:ext cx="2887147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Real-time Availability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48187" y="3254693"/>
            <a:ext cx="3289697" cy="1367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system provides up-to-date information on train schedules, seat availability, and reservation status.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5318" y="2578775"/>
            <a:ext cx="3717131" cy="2257425"/>
          </a:xfrm>
          <a:prstGeom prst="roundRect">
            <a:avLst>
              <a:gd name="adj" fmla="val 1420"/>
            </a:avLst>
          </a:prstGeom>
          <a:solidFill>
            <a:srgbClr val="F0EAEA"/>
          </a:solidFill>
          <a:ln/>
        </p:spPr>
      </p:sp>
      <p:sp>
        <p:nvSpPr>
          <p:cNvPr id="8" name="Text 5"/>
          <p:cNvSpPr/>
          <p:nvPr/>
        </p:nvSpPr>
        <p:spPr>
          <a:xfrm>
            <a:off x="10379035" y="2792492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Flexible Booking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379035" y="3254693"/>
            <a:ext cx="3289697" cy="1367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Users can easily search, book, modify, and cancel reservations through a user-friendly interface.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4470" y="5049917"/>
            <a:ext cx="3717131" cy="2257425"/>
          </a:xfrm>
          <a:prstGeom prst="roundRect">
            <a:avLst>
              <a:gd name="adj" fmla="val 1420"/>
            </a:avLst>
          </a:prstGeom>
          <a:solidFill>
            <a:srgbClr val="F0EAEA"/>
          </a:solidFill>
          <a:ln/>
        </p:spPr>
      </p:sp>
      <p:sp>
        <p:nvSpPr>
          <p:cNvPr id="11" name="Text 8"/>
          <p:cNvSpPr/>
          <p:nvPr/>
        </p:nvSpPr>
        <p:spPr>
          <a:xfrm>
            <a:off x="6448187" y="5263634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Secure Payment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448187" y="5725835"/>
            <a:ext cx="3289697" cy="1367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system integrates with secure payment gateways to ensure seamless and reliable financial transactions.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10165318" y="5049917"/>
            <a:ext cx="3717131" cy="2257425"/>
          </a:xfrm>
          <a:prstGeom prst="roundRect">
            <a:avLst>
              <a:gd name="adj" fmla="val 1420"/>
            </a:avLst>
          </a:prstGeom>
          <a:solidFill>
            <a:srgbClr val="F0EAEA"/>
          </a:solidFill>
          <a:ln/>
        </p:spPr>
      </p:sp>
      <p:sp>
        <p:nvSpPr>
          <p:cNvPr id="14" name="Text 11"/>
          <p:cNvSpPr/>
          <p:nvPr/>
        </p:nvSpPr>
        <p:spPr>
          <a:xfrm>
            <a:off x="10379035" y="5263634"/>
            <a:ext cx="2902148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Scalable Architecture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379035" y="5725835"/>
            <a:ext cx="3289697" cy="1367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BST-based design allows the system to scale efficiently to handle increasing user demands and data volumes.</a:t>
            </a:r>
            <a:endParaRPr lang="en-US" sz="16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4EE3581-FC51-EB07-D74F-CBAD82572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35839" y="7626147"/>
            <a:ext cx="2152725" cy="5168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503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Code Walkthrough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699260"/>
            <a:ext cx="1134070" cy="20327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1926074"/>
            <a:ext cx="29669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BST Implementation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416493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core of the system is the binary search tree data structure, which stores and manages train schedules and reservations.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33778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Reservation Operations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code includes functions for searching, booking, modifying, and cancelling reservations using the BST.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546527"/>
            <a:ext cx="1134070" cy="20327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system provides a user-friendly interface for customers to interact with the railway reservation functionality.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170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690" y="3316129"/>
            <a:ext cx="10170795" cy="679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Industrial Applications of the System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690" y="4321373"/>
            <a:ext cx="543401" cy="5434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0690" y="5082064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Railway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0690" y="5552003"/>
            <a:ext cx="3032760" cy="1738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BST-based system can be applied to railway reservation systems, managing schedules, availability, and bookings.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9443" y="4321373"/>
            <a:ext cx="543401" cy="5434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19443" y="5082064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Bus Transport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119443" y="5552003"/>
            <a:ext cx="3032760" cy="1391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same principles can be extended to manage bus reservations and schedules using the BST structure.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8197" y="4321373"/>
            <a:ext cx="543401" cy="5434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8197" y="5082064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Air Travel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478197" y="5552003"/>
            <a:ext cx="3032760" cy="1738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scalable and efficient BST approach can also be adapted for airline reservation and ticketing systems.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6950" y="4321373"/>
            <a:ext cx="543401" cy="54340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6950" y="5082064"/>
            <a:ext cx="3032760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Logistics Management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0836950" y="5891570"/>
            <a:ext cx="3032760" cy="1738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system can be further expanded to handle cargo and logistics management for various transportation modes.</a:t>
            </a:r>
            <a:endParaRPr lang="en-US" sz="17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32994D7-F377-7BBF-6D71-59894C58D6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133526" y="7484602"/>
            <a:ext cx="2341498" cy="55249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Future Enhancements and Possibilities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7" name="Text 4"/>
          <p:cNvSpPr/>
          <p:nvPr/>
        </p:nvSpPr>
        <p:spPr>
          <a:xfrm>
            <a:off x="6513433" y="2645569"/>
            <a:ext cx="150495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535317"/>
            <a:ext cx="4409361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AI-powered Recommendations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Integrating machine learning algorithms to provide personalized travel suggestions and optimize routing.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12" name="Text 9"/>
          <p:cNvSpPr/>
          <p:nvPr/>
        </p:nvSpPr>
        <p:spPr>
          <a:xfrm>
            <a:off x="6477476" y="4489013"/>
            <a:ext cx="22229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378762"/>
            <a:ext cx="3183017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Mobile App Integration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Developing a comprehensive mobile app for seamless reservation management and real-time updates.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17" name="Text 14"/>
          <p:cNvSpPr/>
          <p:nvPr/>
        </p:nvSpPr>
        <p:spPr>
          <a:xfrm>
            <a:off x="6478191" y="6332458"/>
            <a:ext cx="22098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3209806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Multimodal Integration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Connecting the railway reservation system with other transportation modes for a unified travel experience.</a:t>
            </a:r>
            <a:endParaRPr lang="en-US" sz="17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7920A3C-42E7-FC83-DEC9-C4129779E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0693" y="7788592"/>
            <a:ext cx="2296160" cy="4410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717</Words>
  <Application>Microsoft Office PowerPoint</Application>
  <PresentationFormat>Custom</PresentationFormat>
  <Paragraphs>99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Tomorrow</vt:lpstr>
      <vt:lpstr>Tomorrow Semi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ketan bhaskar</cp:lastModifiedBy>
  <cp:revision>2</cp:revision>
  <dcterms:created xsi:type="dcterms:W3CDTF">2024-10-22T15:59:39Z</dcterms:created>
  <dcterms:modified xsi:type="dcterms:W3CDTF">2024-10-23T08:41:11Z</dcterms:modified>
</cp:coreProperties>
</file>